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5" autoAdjust="0"/>
    <p:restoredTop sz="80790" autoAdjust="0"/>
  </p:normalViewPr>
  <p:slideViewPr>
    <p:cSldViewPr snapToGrid="0">
      <p:cViewPr varScale="1">
        <p:scale>
          <a:sx n="60" d="100"/>
          <a:sy n="60" d="100"/>
        </p:scale>
        <p:origin x="5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4CE88-4EB0-4B6A-8BE3-BCB4783A910A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A5C4-6318-47F3-9161-43431AFE8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6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LEGO Company</a:t>
            </a:r>
            <a:r>
              <a:rPr lang="en-US" baseline="0" dirty="0" smtClean="0"/>
              <a:t> is a company that is involved in the manufacture and distribution of children toys. </a:t>
            </a:r>
          </a:p>
          <a:p>
            <a:r>
              <a:rPr lang="en-US" baseline="0" dirty="0" smtClean="0"/>
              <a:t>It has been in operation for more than 50 years.</a:t>
            </a:r>
          </a:p>
          <a:p>
            <a:r>
              <a:rPr lang="en-US" baseline="0" dirty="0" smtClean="0"/>
              <a:t>The company headquarter is based in </a:t>
            </a:r>
            <a:r>
              <a:rPr lang="en-US" dirty="0" err="1" smtClean="0"/>
              <a:t>Billund</a:t>
            </a:r>
            <a:r>
              <a:rPr lang="en-US" dirty="0" smtClean="0"/>
              <a:t>, Denmark.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A5C4-6318-47F3-9161-43431AFE86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23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LEGO</a:t>
            </a:r>
            <a:r>
              <a:rPr lang="en-US" baseline="0" dirty="0" smtClean="0"/>
              <a:t> company for a long time has enjoyed the various options involved in the distribution of its products to the customers.</a:t>
            </a:r>
          </a:p>
          <a:p>
            <a:r>
              <a:rPr lang="en-US" baseline="0" dirty="0" smtClean="0"/>
              <a:t>This means that being a monopoly in the toy industry, LEGO Co has to use all types of distribution options available to ensure that it meets the demands of its customers.</a:t>
            </a:r>
          </a:p>
          <a:p>
            <a:r>
              <a:rPr lang="en-US" baseline="0" dirty="0" smtClean="0"/>
              <a:t>The options listed in the slide shows the wide variety of distribution chain that the company can use in meeting demands of the customers across the world.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A5C4-6318-47F3-9161-43431AFE86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88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Outsourcing of the supply</a:t>
            </a:r>
            <a:r>
              <a:rPr lang="en-US" baseline="0" dirty="0" smtClean="0"/>
              <a:t> chain and distribution services is where the company works with other companies like DHL in making sure that customers receive their orders.</a:t>
            </a:r>
          </a:p>
          <a:p>
            <a:r>
              <a:rPr lang="en-US" baseline="0" dirty="0" smtClean="0"/>
              <a:t>The supply chain companies have the responsibility to ensure that the products get to the company after they have been </a:t>
            </a:r>
            <a:r>
              <a:rPr lang="en-US" baseline="0" dirty="0" err="1" smtClean="0"/>
              <a:t>disparched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Any delays are blamed squarely on the distributor.</a:t>
            </a:r>
          </a:p>
          <a:p>
            <a:r>
              <a:rPr lang="en-US" baseline="0" dirty="0" smtClean="0"/>
              <a:t>The company ahs been able to set manufacturing branches in order to serve the immediate needs of the customers near such places.</a:t>
            </a:r>
          </a:p>
          <a:p>
            <a:r>
              <a:rPr lang="en-US" baseline="0" dirty="0" smtClean="0"/>
              <a:t>This allows customization of products supply by the company to the customers.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A5C4-6318-47F3-9161-43431AFE86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3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Innovations such as setting up manufacturing</a:t>
            </a:r>
            <a:r>
              <a:rPr lang="en-US" baseline="0" dirty="0" smtClean="0"/>
              <a:t> branches near the customers enable them to place their specifications when designing the product. </a:t>
            </a:r>
          </a:p>
          <a:p>
            <a:r>
              <a:rPr lang="en-US" dirty="0" smtClean="0"/>
              <a:t>Setting up factories near the customers</a:t>
            </a:r>
            <a:r>
              <a:rPr lang="en-US" baseline="0" dirty="0" smtClean="0"/>
              <a:t> allows them to access the product with minimal distance hence reduces the time taken from placing and order and actual delivery of the product.</a:t>
            </a:r>
          </a:p>
          <a:p>
            <a:r>
              <a:rPr lang="en-US" baseline="0" dirty="0" smtClean="0"/>
              <a:t>Since the local production is allowed, the prices reduces since there is little taxes and transport expenses for the customer. </a:t>
            </a:r>
          </a:p>
          <a:p>
            <a:r>
              <a:rPr lang="en-US" baseline="0" dirty="0" smtClean="0"/>
              <a:t>Inspections are done by the customer because the actual delivery of the products and therefore their expectations are met.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A5C4-6318-47F3-9161-43431AFE86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06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A5C4-6318-47F3-9161-43431AFE86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2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3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1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9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6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97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57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98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4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4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2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97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4466B-FFBC-4322-BE79-357F7AD5C785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997A4-E496-4021-8AAA-A6FDE9F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2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LEGO Co Distribution Chain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312" y="0"/>
            <a:ext cx="2721688" cy="2585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6413"/>
            <a:ext cx="3135696" cy="254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available for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Having a central distributor from the head office from where the orders are received and processed.</a:t>
            </a:r>
          </a:p>
          <a:p>
            <a:r>
              <a:rPr lang="en-US" dirty="0" smtClean="0"/>
              <a:t>Having chain of distributors in the various parts of the world who distribute for the company (</a:t>
            </a:r>
            <a:r>
              <a:rPr lang="en-US" dirty="0" smtClean="0"/>
              <a:t>Emmett &amp; Crocker, 2016)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Outsourcing services of a logistics company which takes all the distribution responsibilities on behalf of the company.</a:t>
            </a:r>
          </a:p>
          <a:p>
            <a:r>
              <a:rPr lang="en-US" dirty="0" smtClean="0"/>
              <a:t>Customers having to get the commodities from the various stores which distribute the company’s products near them (</a:t>
            </a:r>
            <a:r>
              <a:rPr lang="en-US" dirty="0" smtClean="0"/>
              <a:t>Christopher, 2016)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Setting up manufacturing plants in various towns around the world.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975" y="1"/>
            <a:ext cx="2049025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Newest And Most Socially Responsible Innovations In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Outsourcing of the distributors involved in the logistic and supply chain business (</a:t>
            </a:r>
            <a:r>
              <a:rPr lang="en-US" dirty="0" smtClean="0"/>
              <a:t>Aboutalebi, 2016)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Setting up of factory branches in the various towns involved in manufacturing of the company products.</a:t>
            </a:r>
          </a:p>
          <a:p>
            <a:r>
              <a:rPr lang="en-US" dirty="0" smtClean="0"/>
              <a:t>Having a central distribution center that receives all the orders and services them (</a:t>
            </a:r>
            <a:r>
              <a:rPr lang="en-US" dirty="0" smtClean="0"/>
              <a:t>Hofmann &amp; </a:t>
            </a:r>
            <a:r>
              <a:rPr lang="en-US" dirty="0" err="1" smtClean="0"/>
              <a:t>Knébel</a:t>
            </a:r>
            <a:r>
              <a:rPr lang="en-US" dirty="0" smtClean="0"/>
              <a:t>, 2016)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new innovations are geared at ensuring that customer needs are responded to appropriately. 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249" y="4916475"/>
            <a:ext cx="2795751" cy="180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7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Application Of The New Innovations In Distribution In LEGO Co.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new innovations will ensure that customer specifications are met by the company.</a:t>
            </a:r>
          </a:p>
          <a:p>
            <a:r>
              <a:rPr lang="en-US" dirty="0" smtClean="0"/>
              <a:t>Reduction in the waiting time before the product is received by the consumer is also reduced </a:t>
            </a:r>
            <a:r>
              <a:rPr lang="en-US" dirty="0" smtClean="0"/>
              <a:t>(Christopher, 2016)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prices of the company’s product is reduced making affordable to many people in need. </a:t>
            </a:r>
          </a:p>
          <a:p>
            <a:r>
              <a:rPr lang="en-US" dirty="0" smtClean="0"/>
              <a:t>Customers are able to carry out inspection before the product is distributed to their destination.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1" y="4981903"/>
            <a:ext cx="3615559" cy="187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Aboutalebi, R. (2016). Strategies for effective worldwide supply chains. </a:t>
            </a:r>
            <a:r>
              <a:rPr lang="en-US" i="1" dirty="0" smtClean="0"/>
              <a:t>Handbook of research on global supply chain management</a:t>
            </a:r>
            <a:r>
              <a:rPr lang="en-US" dirty="0" smtClean="0"/>
              <a:t>, 1-14.</a:t>
            </a:r>
          </a:p>
          <a:p>
            <a:r>
              <a:rPr lang="en-US" dirty="0" smtClean="0"/>
              <a:t>Christopher, M. (2016). </a:t>
            </a:r>
            <a:r>
              <a:rPr lang="en-US" i="1" dirty="0" smtClean="0"/>
              <a:t>Logistics &amp; supply chain management</a:t>
            </a:r>
            <a:r>
              <a:rPr lang="en-US" dirty="0" smtClean="0"/>
              <a:t>. Pearson UK.</a:t>
            </a:r>
          </a:p>
          <a:p>
            <a:r>
              <a:rPr lang="en-US" dirty="0" smtClean="0"/>
              <a:t>Emmett, S., &amp; Crocker, B. (2016). </a:t>
            </a:r>
            <a:r>
              <a:rPr lang="en-US" i="1" dirty="0" smtClean="0"/>
              <a:t>The relationship-driven supply chain: creating a culture of collaboration throughout the chain</a:t>
            </a:r>
            <a:r>
              <a:rPr lang="en-US" dirty="0" smtClean="0"/>
              <a:t>. CRC Press.</a:t>
            </a:r>
          </a:p>
          <a:p>
            <a:r>
              <a:rPr lang="en-US" dirty="0" smtClean="0"/>
              <a:t>Hofmann, E., &amp; </a:t>
            </a:r>
            <a:r>
              <a:rPr lang="en-US" dirty="0" err="1" smtClean="0"/>
              <a:t>Knébel</a:t>
            </a:r>
            <a:r>
              <a:rPr lang="en-US" dirty="0" smtClean="0"/>
              <a:t>, S. (2016). Supply Chain Differentiation: Background, Concept and Examples. </a:t>
            </a:r>
            <a:r>
              <a:rPr lang="en-US" i="1" dirty="0" smtClean="0"/>
              <a:t>Journal of Service Science and Management (JSSM)</a:t>
            </a:r>
            <a:r>
              <a:rPr lang="en-US" dirty="0" smtClean="0"/>
              <a:t>, </a:t>
            </a:r>
            <a:r>
              <a:rPr lang="en-US" i="1" dirty="0" smtClean="0"/>
              <a:t>9</a:t>
            </a:r>
            <a:r>
              <a:rPr lang="en-US" dirty="0" smtClean="0"/>
              <a:t>(2), 160-174.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679</Words>
  <Application>Microsoft Office PowerPoint</Application>
  <PresentationFormat>Widescreen</PresentationFormat>
  <Paragraphs>44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Office Theme</vt:lpstr>
      <vt:lpstr>LEGO Co Distribution Chain</vt:lpstr>
      <vt:lpstr>Options available for distribution</vt:lpstr>
      <vt:lpstr>Newest And Most Socially Responsible Innovations In Distribution</vt:lpstr>
      <vt:lpstr>Application Of The New Innovations In Distribution In LEGO Co. 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10</cp:revision>
  <dcterms:created xsi:type="dcterms:W3CDTF">2018-02-04T19:14:24Z</dcterms:created>
  <dcterms:modified xsi:type="dcterms:W3CDTF">2018-02-04T22:59:43Z</dcterms:modified>
</cp:coreProperties>
</file>